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306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203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931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412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817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452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942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20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015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59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23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A5618-1A62-486A-9572-49F03AF3F732}" type="datetimeFigureOut">
              <a:rPr lang="en-CA" smtClean="0"/>
              <a:t>13/10/2016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D1851-9633-4B4D-A97F-2EDC8CFB1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08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730" y="1122363"/>
            <a:ext cx="11449318" cy="2387600"/>
          </a:xfrm>
        </p:spPr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Maxwell-Boltzmann Curves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October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7911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dobe Caslon Pro Bold" panose="0205070206050A020403" pitchFamily="18" charset="0"/>
              </a:rPr>
              <a:t>Effect of Nature of Reactant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527" y="1690689"/>
            <a:ext cx="8203841" cy="496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77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dobe Caslon Pro Bold" panose="0205070206050A020403" pitchFamily="18" charset="0"/>
              </a:rPr>
              <a:t>Effect of Concentration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3074" name="Picture 2" descr="Image result for maxwell boltzmann distribution concentra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411" y="1748501"/>
            <a:ext cx="7309338" cy="472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991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dobe Caslon Pro Bold" panose="0205070206050A020403" pitchFamily="18" charset="0"/>
              </a:rPr>
              <a:t>Effect of Temperature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Image result for maxwell boltzmann distribution temperatu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480" y="1690688"/>
            <a:ext cx="7901221" cy="436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66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dobe Caslon Pro Bold" panose="0205070206050A020403" pitchFamily="18" charset="0"/>
              </a:rPr>
              <a:t>Effect of Temperature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2050" name="Picture 2" descr="Image result for maxwell boltzmann distribution temperatu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803" y="1260753"/>
            <a:ext cx="7386828" cy="526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dobe Caslon Pro Bold" panose="0205070206050A020403" pitchFamily="18" charset="0"/>
              </a:rPr>
              <a:t>Effect of a Catalyst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5122" name="Picture 2" descr="Image result for maxwell boltzmann distribution curve catalys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691" y="1266896"/>
            <a:ext cx="5000304" cy="5352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20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22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Adobe Caslon Pro Bold</vt:lpstr>
      <vt:lpstr>Arial</vt:lpstr>
      <vt:lpstr>Calibri</vt:lpstr>
      <vt:lpstr>Calibri Light</vt:lpstr>
      <vt:lpstr>Office Theme</vt:lpstr>
      <vt:lpstr>Maxwell-Boltzmann Curves</vt:lpstr>
      <vt:lpstr>Effect of Nature of Reactant</vt:lpstr>
      <vt:lpstr>Effect of Concentration</vt:lpstr>
      <vt:lpstr>Effect of Temperature</vt:lpstr>
      <vt:lpstr>Effect of Temperature</vt:lpstr>
      <vt:lpstr>Effect of a Catalyst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Darlene Wall [Staff]</dc:creator>
  <cp:lastModifiedBy>Darlene Wall [Staff]</cp:lastModifiedBy>
  <cp:revision>8</cp:revision>
  <dcterms:created xsi:type="dcterms:W3CDTF">2016-10-13T16:08:10Z</dcterms:created>
  <dcterms:modified xsi:type="dcterms:W3CDTF">2016-10-13T17:04:34Z</dcterms:modified>
</cp:coreProperties>
</file>