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9930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483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44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7628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856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056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850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726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707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961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10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F4615-5414-49CA-8E18-7666D63F523C}" type="datetimeFigureOut">
              <a:rPr lang="en-CA" smtClean="0"/>
              <a:t>23/10/2017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882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LxhdPNXC_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El4jeETVm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The Mole: </a:t>
            </a:r>
            <a:br>
              <a:rPr lang="en-CA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It’s a Big Deal in Chemistry!</a:t>
            </a:r>
            <a:endParaRPr lang="en-CA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October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5994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6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What is the </a:t>
            </a:r>
            <a:r>
              <a:rPr lang="en-CA" sz="60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M</a:t>
            </a:r>
            <a:r>
              <a:rPr lang="en-CA" sz="6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ole?</a:t>
            </a:r>
            <a:endParaRPr lang="en-CA" sz="60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Check this out:</a:t>
            </a:r>
          </a:p>
          <a:p>
            <a:pPr marL="0" indent="0">
              <a:buNone/>
            </a:pPr>
            <a:r>
              <a:rPr lang="en-CA" dirty="0" smtClean="0">
                <a:hlinkClick r:id="rId2"/>
              </a:rPr>
              <a:t>https://www.youtube.com/watch?v=KLxhdPNXC_k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522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765" y="365125"/>
            <a:ext cx="11222180" cy="1235075"/>
          </a:xfrm>
        </p:spPr>
        <p:txBody>
          <a:bodyPr>
            <a:no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Every day we use common terms that represent numbers </a:t>
            </a:r>
            <a:endParaRPr lang="en-CA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6850"/>
            <a:ext cx="10515600" cy="4710113"/>
          </a:xfrm>
        </p:spPr>
        <p:txBody>
          <a:bodyPr/>
          <a:lstStyle/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sz="36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For example, we can say….</a:t>
            </a:r>
          </a:p>
          <a:p>
            <a:pPr marL="0" indent="0">
              <a:buNone/>
            </a:pPr>
            <a:r>
              <a:rPr lang="en-CA" sz="36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12 donuts or a ___________ </a:t>
            </a:r>
          </a:p>
          <a:p>
            <a:pPr marL="0" indent="0">
              <a:buNone/>
            </a:pPr>
            <a:r>
              <a:rPr lang="en-CA" sz="36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365 days or a ______________</a:t>
            </a:r>
          </a:p>
          <a:p>
            <a:pPr marL="0" indent="0">
              <a:buNone/>
            </a:pPr>
            <a:r>
              <a:rPr lang="en-CA" sz="36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$1000 or a ______________</a:t>
            </a:r>
          </a:p>
          <a:p>
            <a:pPr marL="0" indent="0">
              <a:buNone/>
            </a:pPr>
            <a:r>
              <a:rPr lang="en-CA" sz="36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60 minutes or an __________</a:t>
            </a:r>
          </a:p>
          <a:p>
            <a:pPr marL="0" indent="0">
              <a:buNone/>
            </a:pPr>
            <a:r>
              <a:rPr lang="en-CA" sz="36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You get the idea!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509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In chemistry, we have a term that represents a crazy big number: the mole</a:t>
            </a: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CA" sz="3600" b="1" dirty="0" smtClean="0"/>
          </a:p>
          <a:p>
            <a:pPr marL="0" indent="0" algn="ctr">
              <a:buNone/>
            </a:pPr>
            <a:endParaRPr lang="en-CA" sz="3600" b="1" dirty="0"/>
          </a:p>
          <a:p>
            <a:pPr marL="0" indent="0" algn="ctr">
              <a:buNone/>
            </a:pPr>
            <a:r>
              <a:rPr lang="en-CA" sz="5400" b="1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602,000,000,000,000,000,000,000</a:t>
            </a:r>
            <a:r>
              <a:rPr lang="en-CA" sz="54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CA" sz="54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=</a:t>
            </a:r>
          </a:p>
          <a:p>
            <a:pPr marL="0" indent="0" algn="ctr">
              <a:buNone/>
            </a:pPr>
            <a:r>
              <a:rPr lang="en-CA" sz="54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 mole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1963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761" y="365125"/>
            <a:ext cx="11388435" cy="1325563"/>
          </a:xfrm>
        </p:spPr>
        <p:txBody>
          <a:bodyPr>
            <a:normAutofit fontScale="90000"/>
          </a:bodyPr>
          <a:lstStyle/>
          <a:p>
            <a:r>
              <a:rPr lang="en-CA" sz="49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So, just how big is a mole? A mole is so big that….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Check this out:</a:t>
            </a:r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www.youtube.com/watch?v=TEl4jeETVmg</a:t>
            </a:r>
            <a:endParaRPr lang="en-US" u="sng" dirty="0" smtClean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0189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Why do we need the mole in chemistry?</a:t>
            </a: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Because atoms and even molecules are way too small for us to ever be able to see.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Did you know that even though a mole of donuts might cover the whole earth to a depth of --- m, a mole of table salt is about a teaspoon of salt?</a:t>
            </a:r>
          </a:p>
          <a:p>
            <a:pPr marL="0" indent="0">
              <a:buNone/>
            </a:pP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That’s because the sodium and chloride ions are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sooooo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small that you need this crazy big amount just to be able to see them.</a:t>
            </a: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37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Who came up with the idea of a mole?</a:t>
            </a: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A guy named Avogadro and so the number </a:t>
            </a:r>
          </a:p>
          <a:p>
            <a:pPr marL="0" indent="0">
              <a:buNone/>
            </a:pPr>
            <a:endParaRPr lang="en-CA" sz="2400" b="1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2400" b="1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602,000,000,000,000,000,000,000</a:t>
            </a:r>
          </a:p>
          <a:p>
            <a:pPr marL="0" indent="0">
              <a:buNone/>
            </a:pPr>
            <a:endParaRPr lang="en-CA" b="1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is often called </a:t>
            </a:r>
            <a:r>
              <a:rPr lang="en-CA" b="1" i="1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Avogadro’s Number</a:t>
            </a:r>
            <a:endParaRPr lang="en-CA" i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0" y="1410494"/>
            <a:ext cx="5322815" cy="5322815"/>
          </a:xfrm>
        </p:spPr>
      </p:pic>
    </p:spTree>
    <p:extLst>
      <p:ext uri="{BB962C8B-B14F-4D97-AF65-F5344CB8AC3E}">
        <p14:creationId xmlns:p14="http://schemas.microsoft.com/office/powerpoint/2010/main" val="171501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211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Adobe Garamond Pro Bold</vt:lpstr>
      <vt:lpstr>Arial</vt:lpstr>
      <vt:lpstr>Calibri</vt:lpstr>
      <vt:lpstr>Calibri Light</vt:lpstr>
      <vt:lpstr>Office Theme</vt:lpstr>
      <vt:lpstr>The Mole:  It’s a Big Deal in Chemistry!</vt:lpstr>
      <vt:lpstr>What is the Mole?</vt:lpstr>
      <vt:lpstr>Every day we use common terms that represent numbers </vt:lpstr>
      <vt:lpstr>In chemistry, we have a term that represents a crazy big number: the mole</vt:lpstr>
      <vt:lpstr>So, just how big is a mole? A mole is so big that…. </vt:lpstr>
      <vt:lpstr>Why do we need the mole in chemistry?</vt:lpstr>
      <vt:lpstr>Who came up with the idea of a mole?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Mole</dc:title>
  <dc:creator>Darlene is Beautiful</dc:creator>
  <cp:lastModifiedBy>Ken Wall</cp:lastModifiedBy>
  <cp:revision>17</cp:revision>
  <dcterms:created xsi:type="dcterms:W3CDTF">2017-10-15T22:26:35Z</dcterms:created>
  <dcterms:modified xsi:type="dcterms:W3CDTF">2017-10-23T23:15:08Z</dcterms:modified>
</cp:coreProperties>
</file>